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8040" cy="575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2022-10-25T13:39:18Z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